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10/4/2011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1284642"/>
            <a:ext cx="4885268" cy="1828090"/>
          </a:xfrm>
        </p:spPr>
        <p:txBody>
          <a:bodyPr/>
          <a:lstStyle/>
          <a:p>
            <a:r>
              <a:rPr lang="en-US" b="1" u="sng" dirty="0">
                <a:latin typeface="Times New Roman"/>
                <a:ea typeface="Times New Roman"/>
              </a:rPr>
              <a:t>CYCLES OF MATTER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3189088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08417"/>
            <a:ext cx="2306638" cy="230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34" y="1447800"/>
            <a:ext cx="2263965" cy="193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5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1"/>
            <a:ext cx="6965245" cy="60959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/>
                <a:ea typeface="Times New Roman"/>
              </a:rPr>
              <a:t>Water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86600" cy="4495800"/>
          </a:xfrm>
        </p:spPr>
        <p:txBody>
          <a:bodyPr>
            <a:normAutofit fontScale="40000" lnSpcReduction="20000"/>
          </a:bodyPr>
          <a:lstStyle/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Water enters atmosphere via evaporation or transpiration (evaporation by plants).</a:t>
            </a:r>
            <a:endParaRPr lang="en-US" sz="5000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5000" b="1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It rises, cools and condenses, forming clouds.</a:t>
            </a:r>
            <a:endParaRPr lang="en-US" sz="5000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5000" b="1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It returns </a:t>
            </a:r>
            <a:r>
              <a:rPr lang="en-US" sz="5000" b="1" dirty="0">
                <a:latin typeface="Times New Roman"/>
                <a:ea typeface="Times New Roman"/>
              </a:rPr>
              <a:t>to </a:t>
            </a:r>
            <a:r>
              <a:rPr lang="en-US" sz="5000" b="1" dirty="0" smtClean="0">
                <a:latin typeface="Times New Roman"/>
                <a:ea typeface="Times New Roman"/>
              </a:rPr>
              <a:t>Earth </a:t>
            </a:r>
            <a:r>
              <a:rPr lang="en-US" sz="5000" b="1" dirty="0">
                <a:latin typeface="Times New Roman"/>
                <a:ea typeface="Times New Roman"/>
              </a:rPr>
              <a:t>surface </a:t>
            </a:r>
            <a:r>
              <a:rPr lang="en-US" sz="5000" b="1" dirty="0" smtClean="0">
                <a:latin typeface="Times New Roman"/>
                <a:ea typeface="Times New Roman"/>
              </a:rPr>
              <a:t>as </a:t>
            </a:r>
            <a:r>
              <a:rPr lang="en-US" sz="5000" b="1" dirty="0">
                <a:latin typeface="Times New Roman"/>
                <a:ea typeface="Times New Roman"/>
              </a:rPr>
              <a:t>precipitation – rain, snow, sleet or </a:t>
            </a:r>
            <a:r>
              <a:rPr lang="en-US" sz="5000" b="1" dirty="0" smtClean="0">
                <a:latin typeface="Times New Roman"/>
                <a:ea typeface="Times New Roman"/>
              </a:rPr>
              <a:t>hail.</a:t>
            </a:r>
            <a:endParaRPr lang="en-US" sz="5000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5000" b="1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It runs </a:t>
            </a:r>
            <a:r>
              <a:rPr lang="en-US" sz="5000" b="1" dirty="0">
                <a:latin typeface="Times New Roman"/>
                <a:ea typeface="Times New Roman"/>
              </a:rPr>
              <a:t>off into streams, lakes or </a:t>
            </a:r>
            <a:r>
              <a:rPr lang="en-US" sz="5000" b="1" dirty="0" smtClean="0">
                <a:latin typeface="Times New Roman"/>
                <a:ea typeface="Times New Roman"/>
              </a:rPr>
              <a:t>oceans.</a:t>
            </a:r>
            <a:endParaRPr lang="en-US" sz="5000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5000" b="1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Some water </a:t>
            </a:r>
            <a:r>
              <a:rPr lang="en-US" sz="5000" b="1" dirty="0">
                <a:latin typeface="Times New Roman"/>
                <a:ea typeface="Times New Roman"/>
              </a:rPr>
              <a:t>soaks into the ground and is </a:t>
            </a:r>
            <a:r>
              <a:rPr lang="en-US" sz="5000" b="1" dirty="0" smtClean="0">
                <a:latin typeface="Times New Roman"/>
                <a:ea typeface="Times New Roman"/>
              </a:rPr>
              <a:t>called </a:t>
            </a:r>
            <a:r>
              <a:rPr lang="en-US" sz="5000" b="1" dirty="0">
                <a:latin typeface="Times New Roman"/>
                <a:ea typeface="Times New Roman"/>
              </a:rPr>
              <a:t>“groundwater</a:t>
            </a:r>
            <a:r>
              <a:rPr lang="en-US" sz="5000" b="1" dirty="0" smtClean="0">
                <a:latin typeface="Times New Roman"/>
                <a:ea typeface="Times New Roman"/>
              </a:rPr>
              <a:t>.”</a:t>
            </a:r>
            <a:endParaRPr lang="en-US" sz="5000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5000" b="1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5000" b="1" dirty="0" smtClean="0">
                <a:latin typeface="Times New Roman"/>
                <a:ea typeface="Times New Roman"/>
              </a:rPr>
              <a:t>Groundwater </a:t>
            </a:r>
            <a:r>
              <a:rPr lang="en-US" sz="5000" b="1" dirty="0">
                <a:latin typeface="Times New Roman"/>
                <a:ea typeface="Times New Roman"/>
              </a:rPr>
              <a:t>is </a:t>
            </a:r>
            <a:r>
              <a:rPr lang="en-US" sz="5000" b="1" dirty="0" smtClean="0">
                <a:latin typeface="Times New Roman"/>
                <a:ea typeface="Times New Roman"/>
              </a:rPr>
              <a:t>used </a:t>
            </a:r>
            <a:r>
              <a:rPr lang="en-US" sz="5000" b="1" dirty="0">
                <a:latin typeface="Times New Roman"/>
                <a:ea typeface="Times New Roman"/>
              </a:rPr>
              <a:t>by the </a:t>
            </a:r>
            <a:r>
              <a:rPr lang="en-US" sz="5000" b="1" dirty="0" smtClean="0">
                <a:latin typeface="Times New Roman"/>
                <a:ea typeface="Times New Roman"/>
              </a:rPr>
              <a:t>plants for photosynthesis.</a:t>
            </a:r>
            <a:endParaRPr lang="en-US" sz="5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8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7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WATER CYCLE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6374692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80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1"/>
            <a:ext cx="6965245" cy="990600"/>
          </a:xfrm>
        </p:spPr>
        <p:txBody>
          <a:bodyPr/>
          <a:lstStyle/>
          <a:p>
            <a:r>
              <a:rPr lang="en-US" b="1" dirty="0">
                <a:latin typeface="Times New Roman"/>
                <a:ea typeface="Times New Roman"/>
              </a:rPr>
              <a:t>Carbon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162800" cy="441960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600" dirty="0" smtClean="0">
                <a:latin typeface="Times New Roman"/>
                <a:ea typeface="Times New Roman"/>
              </a:rPr>
              <a:t>Cycling of carbon in the atmosphere &amp; soil.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600" dirty="0" smtClean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600" dirty="0" smtClean="0">
                <a:latin typeface="Times New Roman"/>
                <a:ea typeface="Times New Roman"/>
              </a:rPr>
              <a:t>Photosynthesis  </a:t>
            </a:r>
            <a:r>
              <a:rPr lang="en-US" sz="2600" dirty="0">
                <a:latin typeface="Times New Roman"/>
                <a:ea typeface="Times New Roman"/>
              </a:rPr>
              <a:t>removes carbon dioxide (CO</a:t>
            </a:r>
            <a:r>
              <a:rPr lang="en-US" sz="2600" baseline="-25000" dirty="0">
                <a:latin typeface="Times New Roman"/>
                <a:ea typeface="Times New Roman"/>
              </a:rPr>
              <a:t>2</a:t>
            </a:r>
            <a:r>
              <a:rPr lang="en-US" sz="2600" dirty="0">
                <a:latin typeface="Times New Roman"/>
                <a:ea typeface="Times New Roman"/>
              </a:rPr>
              <a:t>) from the </a:t>
            </a:r>
            <a:r>
              <a:rPr lang="en-US" sz="2600" dirty="0" smtClean="0">
                <a:latin typeface="Times New Roman"/>
                <a:ea typeface="Times New Roman"/>
              </a:rPr>
              <a:t>atmosphere and produces Oxygen (O</a:t>
            </a:r>
            <a:r>
              <a:rPr lang="en-US" sz="2600" baseline="-25000" dirty="0" smtClean="0">
                <a:latin typeface="Times New Roman"/>
                <a:ea typeface="Times New Roman"/>
              </a:rPr>
              <a:t>2</a:t>
            </a:r>
            <a:r>
              <a:rPr lang="en-US" sz="2600" dirty="0" smtClean="0">
                <a:latin typeface="Times New Roman"/>
                <a:ea typeface="Times New Roman"/>
              </a:rPr>
              <a:t>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2600" dirty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600" dirty="0" smtClean="0">
                <a:latin typeface="Times New Roman"/>
                <a:ea typeface="Times New Roman"/>
              </a:rPr>
              <a:t>Cell </a:t>
            </a:r>
            <a:r>
              <a:rPr lang="en-US" sz="2600" dirty="0" err="1" smtClean="0">
                <a:latin typeface="Times New Roman"/>
                <a:ea typeface="Times New Roman"/>
              </a:rPr>
              <a:t>respriation</a:t>
            </a:r>
            <a:r>
              <a:rPr lang="en-US" sz="2600" dirty="0" smtClean="0">
                <a:latin typeface="Times New Roman"/>
                <a:ea typeface="Times New Roman"/>
              </a:rPr>
              <a:t> removes O</a:t>
            </a:r>
            <a:r>
              <a:rPr lang="en-US" sz="2600" baseline="-25000" dirty="0" smtClean="0">
                <a:latin typeface="Times New Roman"/>
                <a:ea typeface="Times New Roman"/>
              </a:rPr>
              <a:t>2</a:t>
            </a:r>
            <a:r>
              <a:rPr lang="en-US" sz="2600" dirty="0" smtClean="0">
                <a:latin typeface="Times New Roman"/>
                <a:ea typeface="Times New Roman"/>
              </a:rPr>
              <a:t> from the atmosphere and produces CO</a:t>
            </a:r>
            <a:r>
              <a:rPr lang="en-US" sz="2600" baseline="-25000" dirty="0" smtClean="0">
                <a:latin typeface="Times New Roman"/>
                <a:ea typeface="Times New Roman"/>
              </a:rPr>
              <a:t>2.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2600" baseline="-25000" dirty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600" dirty="0" smtClean="0">
                <a:latin typeface="Times New Roman"/>
                <a:ea typeface="Times New Roman"/>
              </a:rPr>
              <a:t>Products </a:t>
            </a:r>
            <a:r>
              <a:rPr lang="en-US" sz="2600" dirty="0">
                <a:latin typeface="Times New Roman"/>
                <a:ea typeface="Times New Roman"/>
              </a:rPr>
              <a:t>(end results) for photosynthesis are the starting materials for respiration.</a:t>
            </a:r>
          </a:p>
          <a:p>
            <a:pPr marL="18288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CARBON CYCLE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46034"/>
            <a:ext cx="44577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1"/>
            <a:ext cx="6965245" cy="914400"/>
          </a:xfrm>
        </p:spPr>
        <p:txBody>
          <a:bodyPr/>
          <a:lstStyle/>
          <a:p>
            <a:r>
              <a:rPr lang="en-US" b="1" dirty="0">
                <a:latin typeface="Times New Roman"/>
                <a:ea typeface="Times New Roman"/>
              </a:rPr>
              <a:t>Nitrogen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239000" cy="4648200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“</a:t>
            </a:r>
            <a:r>
              <a:rPr lang="en-US" dirty="0">
                <a:latin typeface="Times New Roman"/>
                <a:ea typeface="Times New Roman"/>
              </a:rPr>
              <a:t>nitrogen-fixing bacteria</a:t>
            </a:r>
            <a:r>
              <a:rPr lang="en-US" dirty="0" smtClean="0">
                <a:latin typeface="Times New Roman"/>
                <a:ea typeface="Times New Roman"/>
              </a:rPr>
              <a:t>” </a:t>
            </a:r>
            <a:r>
              <a:rPr lang="en-US" dirty="0">
                <a:latin typeface="Times New Roman"/>
                <a:ea typeface="Times New Roman"/>
              </a:rPr>
              <a:t>change nitrogen </a:t>
            </a:r>
            <a:r>
              <a:rPr lang="en-US" dirty="0" smtClean="0">
                <a:latin typeface="Times New Roman"/>
                <a:ea typeface="Times New Roman"/>
              </a:rPr>
              <a:t>from </a:t>
            </a:r>
            <a:r>
              <a:rPr lang="en-US" smtClean="0">
                <a:latin typeface="Times New Roman"/>
                <a:ea typeface="Times New Roman"/>
              </a:rPr>
              <a:t>the </a:t>
            </a:r>
            <a:r>
              <a:rPr lang="en-US" smtClean="0">
                <a:latin typeface="Times New Roman"/>
                <a:ea typeface="Times New Roman"/>
              </a:rPr>
              <a:t>air </a:t>
            </a:r>
            <a:r>
              <a:rPr lang="en-US" dirty="0" smtClean="0">
                <a:latin typeface="Times New Roman"/>
                <a:ea typeface="Times New Roman"/>
              </a:rPr>
              <a:t>into a form that can </a:t>
            </a:r>
            <a:r>
              <a:rPr lang="en-US" dirty="0">
                <a:latin typeface="Times New Roman"/>
                <a:ea typeface="Times New Roman"/>
              </a:rPr>
              <a:t>be used by plants.</a:t>
            </a: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Nitrogen-fixing bacteria </a:t>
            </a:r>
            <a:r>
              <a:rPr lang="en-US" dirty="0">
                <a:latin typeface="Times New Roman"/>
                <a:ea typeface="Times New Roman"/>
              </a:rPr>
              <a:t>live in the soil </a:t>
            </a:r>
            <a:r>
              <a:rPr lang="en-US" dirty="0" smtClean="0">
                <a:latin typeface="Times New Roman"/>
                <a:ea typeface="Times New Roman"/>
              </a:rPr>
              <a:t>and </a:t>
            </a:r>
            <a:r>
              <a:rPr lang="en-US" dirty="0">
                <a:latin typeface="Times New Roman"/>
                <a:ea typeface="Times New Roman"/>
              </a:rPr>
              <a:t>in the roots of legumes </a:t>
            </a:r>
            <a:endParaRPr lang="en-US" dirty="0" smtClean="0">
              <a:latin typeface="Times New Roman"/>
              <a:ea typeface="Times New Roman"/>
            </a:endParaRPr>
          </a:p>
          <a:p>
            <a:pPr marL="365760" lvl="1" indent="0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Ex. - peanuts</a:t>
            </a:r>
            <a:r>
              <a:rPr lang="en-US" dirty="0">
                <a:latin typeface="Times New Roman"/>
                <a:ea typeface="Times New Roman"/>
              </a:rPr>
              <a:t>, beans and </a:t>
            </a:r>
            <a:r>
              <a:rPr lang="en-US" dirty="0" smtClean="0">
                <a:latin typeface="Times New Roman"/>
                <a:ea typeface="Times New Roman"/>
              </a:rPr>
              <a:t>clover</a:t>
            </a:r>
            <a:endParaRPr lang="en-US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Plants also get nitrogen </a:t>
            </a:r>
            <a:r>
              <a:rPr lang="en-US" dirty="0">
                <a:latin typeface="Times New Roman"/>
                <a:ea typeface="Times New Roman"/>
              </a:rPr>
              <a:t>from </a:t>
            </a:r>
            <a:r>
              <a:rPr lang="en-US" dirty="0" smtClean="0">
                <a:latin typeface="Times New Roman"/>
                <a:ea typeface="Times New Roman"/>
              </a:rPr>
              <a:t>fertilizers.</a:t>
            </a:r>
            <a:endParaRPr lang="en-US" dirty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Animals </a:t>
            </a:r>
            <a:r>
              <a:rPr lang="en-US" dirty="0">
                <a:latin typeface="Times New Roman"/>
                <a:ea typeface="Times New Roman"/>
              </a:rPr>
              <a:t>get nitrogen from proteins they eat</a:t>
            </a:r>
            <a:r>
              <a:rPr lang="en-US" dirty="0" smtClean="0">
                <a:latin typeface="Times New Roman"/>
                <a:ea typeface="Times New Roman"/>
              </a:rPr>
              <a:t>.</a:t>
            </a:r>
          </a:p>
          <a:p>
            <a:pPr marL="365760" lvl="1" indent="0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Provide proteins to animals.</a:t>
            </a: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dirty="0" smtClean="0">
              <a:latin typeface="Times New Roman"/>
              <a:ea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dirty="0" smtClean="0">
                <a:latin typeface="Times New Roman"/>
                <a:ea typeface="Times New Roman"/>
              </a:rPr>
              <a:t>Decomposers </a:t>
            </a:r>
            <a:r>
              <a:rPr lang="en-US" dirty="0">
                <a:latin typeface="Times New Roman"/>
                <a:ea typeface="Times New Roman"/>
              </a:rPr>
              <a:t>return nitrogen to the soil.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4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064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NITROGEN CYCLE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02485"/>
            <a:ext cx="4571999" cy="391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1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260</TotalTime>
  <Words>200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CYCLES OF MATTER</vt:lpstr>
      <vt:lpstr>Water cycle </vt:lpstr>
      <vt:lpstr>WATER CYCLE</vt:lpstr>
      <vt:lpstr>Carbon Cycle </vt:lpstr>
      <vt:lpstr>CARBON CYCLE</vt:lpstr>
      <vt:lpstr>Nitrogen cycle </vt:lpstr>
      <vt:lpstr>NITROGEN CYCLE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</dc:creator>
  <cp:lastModifiedBy>Sally Collins</cp:lastModifiedBy>
  <cp:revision>6</cp:revision>
  <dcterms:created xsi:type="dcterms:W3CDTF">2011-09-07T18:02:01Z</dcterms:created>
  <dcterms:modified xsi:type="dcterms:W3CDTF">2011-10-04T14:42:42Z</dcterms:modified>
</cp:coreProperties>
</file>